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5113000" cy="21374100"/>
  <p:notesSz cx="6858000" cy="9144000"/>
  <p:embeddedFontLst>
    <p:embeddedFont>
      <p:font typeface="Telegraf" panose="020B0604020202020204" charset="0"/>
      <p:regular r:id="rId3"/>
    </p:embeddedFont>
    <p:embeddedFont>
      <p:font typeface="Telegraf 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8" d="100"/>
          <a:sy n="18" d="100"/>
        </p:scale>
        <p:origin x="2550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microsoft.com/office/2007/relationships/hdphoto" Target="../media/hdphoto1.wdp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m 31">
            <a:extLst>
              <a:ext uri="{FF2B5EF4-FFF2-40B4-BE49-F238E27FC236}">
                <a16:creationId xmlns:a16="http://schemas.microsoft.com/office/drawing/2014/main" id="{F4ABB799-DD9C-7F7B-ECC3-333100E03C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halkSketch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94813" y="15268195"/>
            <a:ext cx="6570584" cy="6582819"/>
          </a:xfrm>
          <a:prstGeom prst="rect">
            <a:avLst/>
          </a:prstGeom>
        </p:spPr>
      </p:pic>
      <p:grpSp>
        <p:nvGrpSpPr>
          <p:cNvPr id="8" name="Group 8"/>
          <p:cNvGrpSpPr/>
          <p:nvPr/>
        </p:nvGrpSpPr>
        <p:grpSpPr>
          <a:xfrm>
            <a:off x="1420759" y="1411909"/>
            <a:ext cx="10501999" cy="2406543"/>
            <a:chOff x="0" y="0"/>
            <a:chExt cx="11523766" cy="2640682"/>
          </a:xfrm>
        </p:grpSpPr>
        <p:sp>
          <p:nvSpPr>
            <p:cNvPr id="9" name="Freeform 9"/>
            <p:cNvSpPr/>
            <p:nvPr/>
          </p:nvSpPr>
          <p:spPr>
            <a:xfrm>
              <a:off x="10160" y="16510"/>
              <a:ext cx="11500906" cy="2612742"/>
            </a:xfrm>
            <a:custGeom>
              <a:avLst/>
              <a:gdLst/>
              <a:ahLst/>
              <a:cxnLst/>
              <a:rect l="l" t="t" r="r" b="b"/>
              <a:pathLst>
                <a:path w="11500906" h="2612742">
                  <a:moveTo>
                    <a:pt x="11500906" y="2612742"/>
                  </a:moveTo>
                  <a:lnTo>
                    <a:pt x="0" y="2605122"/>
                  </a:lnTo>
                  <a:lnTo>
                    <a:pt x="0" y="919394"/>
                  </a:lnTo>
                  <a:lnTo>
                    <a:pt x="17780" y="19050"/>
                  </a:lnTo>
                  <a:lnTo>
                    <a:pt x="5733389" y="0"/>
                  </a:lnTo>
                  <a:lnTo>
                    <a:pt x="11481856" y="508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-3810" y="0"/>
              <a:ext cx="11530117" cy="2639412"/>
            </a:xfrm>
            <a:custGeom>
              <a:avLst/>
              <a:gdLst/>
              <a:ahLst/>
              <a:cxnLst/>
              <a:rect l="l" t="t" r="r" b="b"/>
              <a:pathLst>
                <a:path w="11530117" h="2639412">
                  <a:moveTo>
                    <a:pt x="11495826" y="21590"/>
                  </a:moveTo>
                  <a:cubicBezTo>
                    <a:pt x="11497097" y="34290"/>
                    <a:pt x="11497097" y="44450"/>
                    <a:pt x="11498367" y="54610"/>
                  </a:cubicBezTo>
                  <a:cubicBezTo>
                    <a:pt x="11500907" y="103231"/>
                    <a:pt x="11502176" y="159547"/>
                    <a:pt x="11504717" y="213852"/>
                  </a:cubicBezTo>
                  <a:cubicBezTo>
                    <a:pt x="11504717" y="292292"/>
                    <a:pt x="11517417" y="1838973"/>
                    <a:pt x="11523767" y="1917413"/>
                  </a:cubicBezTo>
                  <a:cubicBezTo>
                    <a:pt x="11530117" y="2036079"/>
                    <a:pt x="11526307" y="2156756"/>
                    <a:pt x="11526307" y="2275422"/>
                  </a:cubicBezTo>
                  <a:cubicBezTo>
                    <a:pt x="11526307" y="2380009"/>
                    <a:pt x="11527576" y="2476551"/>
                    <a:pt x="11528847" y="2578452"/>
                  </a:cubicBezTo>
                  <a:cubicBezTo>
                    <a:pt x="11528847" y="2600042"/>
                    <a:pt x="11528847" y="2614012"/>
                    <a:pt x="11528847" y="2638142"/>
                  </a:cubicBezTo>
                  <a:cubicBezTo>
                    <a:pt x="11505986" y="2638142"/>
                    <a:pt x="11485667" y="2639412"/>
                    <a:pt x="11433509" y="2638142"/>
                  </a:cubicBezTo>
                  <a:cubicBezTo>
                    <a:pt x="10844974" y="2633062"/>
                    <a:pt x="10247386" y="2639412"/>
                    <a:pt x="9658851" y="2634332"/>
                  </a:cubicBezTo>
                  <a:cubicBezTo>
                    <a:pt x="9305730" y="2630522"/>
                    <a:pt x="8961664" y="2633062"/>
                    <a:pt x="8608543" y="2630522"/>
                  </a:cubicBezTo>
                  <a:cubicBezTo>
                    <a:pt x="8445564" y="2629252"/>
                    <a:pt x="8282585" y="2627982"/>
                    <a:pt x="8119606" y="2626712"/>
                  </a:cubicBezTo>
                  <a:cubicBezTo>
                    <a:pt x="8020008" y="2626712"/>
                    <a:pt x="7929464" y="2627982"/>
                    <a:pt x="7829866" y="2627982"/>
                  </a:cubicBezTo>
                  <a:cubicBezTo>
                    <a:pt x="7576343" y="2626712"/>
                    <a:pt x="6879155" y="2627982"/>
                    <a:pt x="6625634" y="2626712"/>
                  </a:cubicBezTo>
                  <a:cubicBezTo>
                    <a:pt x="6444546" y="2625442"/>
                    <a:pt x="2822794" y="2634332"/>
                    <a:pt x="2641706" y="2633062"/>
                  </a:cubicBezTo>
                  <a:cubicBezTo>
                    <a:pt x="2596434" y="2633062"/>
                    <a:pt x="2542108" y="2634332"/>
                    <a:pt x="2496836" y="2634332"/>
                  </a:cubicBezTo>
                  <a:cubicBezTo>
                    <a:pt x="2388184" y="2634332"/>
                    <a:pt x="2288585" y="2635602"/>
                    <a:pt x="2179933" y="2635602"/>
                  </a:cubicBezTo>
                  <a:cubicBezTo>
                    <a:pt x="1908302" y="2635602"/>
                    <a:pt x="1645724" y="2634332"/>
                    <a:pt x="1374093" y="2633062"/>
                  </a:cubicBezTo>
                  <a:cubicBezTo>
                    <a:pt x="1211114" y="2631792"/>
                    <a:pt x="1048135" y="2630522"/>
                    <a:pt x="894211" y="2629252"/>
                  </a:cubicBezTo>
                  <a:cubicBezTo>
                    <a:pt x="604471" y="2627982"/>
                    <a:pt x="314731" y="2626712"/>
                    <a:pt x="48260" y="2626712"/>
                  </a:cubicBezTo>
                  <a:cubicBezTo>
                    <a:pt x="38100" y="2626712"/>
                    <a:pt x="29210" y="2626712"/>
                    <a:pt x="19050" y="2625442"/>
                  </a:cubicBezTo>
                  <a:cubicBezTo>
                    <a:pt x="10160" y="2624172"/>
                    <a:pt x="5080" y="2617822"/>
                    <a:pt x="7620" y="2608932"/>
                  </a:cubicBezTo>
                  <a:cubicBezTo>
                    <a:pt x="16510" y="2577115"/>
                    <a:pt x="12700" y="2526833"/>
                    <a:pt x="11430" y="2474539"/>
                  </a:cubicBezTo>
                  <a:cubicBezTo>
                    <a:pt x="10160" y="2367941"/>
                    <a:pt x="6350" y="2263354"/>
                    <a:pt x="7620" y="2156756"/>
                  </a:cubicBezTo>
                  <a:cubicBezTo>
                    <a:pt x="5080" y="2024011"/>
                    <a:pt x="0" y="380788"/>
                    <a:pt x="7620" y="246032"/>
                  </a:cubicBezTo>
                  <a:cubicBezTo>
                    <a:pt x="8890" y="219885"/>
                    <a:pt x="7620" y="191727"/>
                    <a:pt x="8890" y="165581"/>
                  </a:cubicBezTo>
                  <a:cubicBezTo>
                    <a:pt x="10160" y="123344"/>
                    <a:pt x="12700" y="77084"/>
                    <a:pt x="13970" y="44450"/>
                  </a:cubicBezTo>
                  <a:cubicBezTo>
                    <a:pt x="13970" y="41910"/>
                    <a:pt x="15240" y="39370"/>
                    <a:pt x="16510" y="38100"/>
                  </a:cubicBezTo>
                  <a:cubicBezTo>
                    <a:pt x="38100" y="35560"/>
                    <a:pt x="88371" y="30480"/>
                    <a:pt x="233241" y="29210"/>
                  </a:cubicBezTo>
                  <a:cubicBezTo>
                    <a:pt x="477710" y="25400"/>
                    <a:pt x="722178" y="22860"/>
                    <a:pt x="975700" y="20320"/>
                  </a:cubicBezTo>
                  <a:cubicBezTo>
                    <a:pt x="1147734" y="17780"/>
                    <a:pt x="1319767" y="16510"/>
                    <a:pt x="1482746" y="13970"/>
                  </a:cubicBezTo>
                  <a:cubicBezTo>
                    <a:pt x="1645725" y="11430"/>
                    <a:pt x="1817758" y="8890"/>
                    <a:pt x="1980737" y="8890"/>
                  </a:cubicBezTo>
                  <a:cubicBezTo>
                    <a:pt x="2161824" y="7620"/>
                    <a:pt x="2342912" y="10160"/>
                    <a:pt x="2523999" y="8890"/>
                  </a:cubicBezTo>
                  <a:cubicBezTo>
                    <a:pt x="2750359" y="8890"/>
                    <a:pt x="6851993" y="6350"/>
                    <a:pt x="7078353" y="5080"/>
                  </a:cubicBezTo>
                  <a:cubicBezTo>
                    <a:pt x="7295658" y="3810"/>
                    <a:pt x="7512963" y="2540"/>
                    <a:pt x="7739322" y="2540"/>
                  </a:cubicBezTo>
                  <a:cubicBezTo>
                    <a:pt x="8110552" y="1270"/>
                    <a:pt x="8472727" y="0"/>
                    <a:pt x="8843956" y="0"/>
                  </a:cubicBezTo>
                  <a:cubicBezTo>
                    <a:pt x="8997881" y="0"/>
                    <a:pt x="9160860" y="2540"/>
                    <a:pt x="9314784" y="2540"/>
                  </a:cubicBezTo>
                  <a:cubicBezTo>
                    <a:pt x="9740340" y="3810"/>
                    <a:pt x="10174950" y="5080"/>
                    <a:pt x="10600507" y="7620"/>
                  </a:cubicBezTo>
                  <a:cubicBezTo>
                    <a:pt x="10826866" y="8890"/>
                    <a:pt x="11053225" y="12700"/>
                    <a:pt x="11279585" y="16510"/>
                  </a:cubicBezTo>
                  <a:cubicBezTo>
                    <a:pt x="11333911" y="16510"/>
                    <a:pt x="11388238" y="16510"/>
                    <a:pt x="11433509" y="16510"/>
                  </a:cubicBezTo>
                  <a:cubicBezTo>
                    <a:pt x="11476776" y="17780"/>
                    <a:pt x="11485667" y="20320"/>
                    <a:pt x="11495826" y="21590"/>
                  </a:cubicBezTo>
                  <a:close/>
                  <a:moveTo>
                    <a:pt x="11505986" y="2621632"/>
                  </a:moveTo>
                  <a:cubicBezTo>
                    <a:pt x="11507257" y="2605122"/>
                    <a:pt x="11508526" y="2592422"/>
                    <a:pt x="11508526" y="2579722"/>
                  </a:cubicBezTo>
                  <a:cubicBezTo>
                    <a:pt x="11507257" y="2466494"/>
                    <a:pt x="11505986" y="2359896"/>
                    <a:pt x="11505986" y="2245253"/>
                  </a:cubicBezTo>
                  <a:cubicBezTo>
                    <a:pt x="11505986" y="2192959"/>
                    <a:pt x="11508526" y="2140666"/>
                    <a:pt x="11507257" y="2088372"/>
                  </a:cubicBezTo>
                  <a:cubicBezTo>
                    <a:pt x="11507257" y="2040101"/>
                    <a:pt x="11505986" y="1989819"/>
                    <a:pt x="11504717" y="1941548"/>
                  </a:cubicBezTo>
                  <a:cubicBezTo>
                    <a:pt x="11499636" y="1867130"/>
                    <a:pt x="11488207" y="326484"/>
                    <a:pt x="11488207" y="252066"/>
                  </a:cubicBezTo>
                  <a:cubicBezTo>
                    <a:pt x="11485667" y="189716"/>
                    <a:pt x="11483126" y="125355"/>
                    <a:pt x="11480586" y="63500"/>
                  </a:cubicBezTo>
                  <a:cubicBezTo>
                    <a:pt x="11479317" y="44450"/>
                    <a:pt x="11478047" y="43180"/>
                    <a:pt x="11406347" y="41910"/>
                  </a:cubicBezTo>
                  <a:cubicBezTo>
                    <a:pt x="11379183" y="41910"/>
                    <a:pt x="11361074" y="41910"/>
                    <a:pt x="11333911" y="40640"/>
                  </a:cubicBezTo>
                  <a:cubicBezTo>
                    <a:pt x="11107552" y="36830"/>
                    <a:pt x="10872137" y="31750"/>
                    <a:pt x="10645778" y="30480"/>
                  </a:cubicBezTo>
                  <a:cubicBezTo>
                    <a:pt x="10093461" y="26670"/>
                    <a:pt x="9532090" y="25400"/>
                    <a:pt x="8979773" y="22860"/>
                  </a:cubicBezTo>
                  <a:cubicBezTo>
                    <a:pt x="8898283" y="22860"/>
                    <a:pt x="8807739" y="22860"/>
                    <a:pt x="8726250" y="22860"/>
                  </a:cubicBezTo>
                  <a:cubicBezTo>
                    <a:pt x="8590434" y="22860"/>
                    <a:pt x="8454618" y="22860"/>
                    <a:pt x="8327857" y="22860"/>
                  </a:cubicBezTo>
                  <a:cubicBezTo>
                    <a:pt x="8038117" y="22860"/>
                    <a:pt x="7748377" y="22860"/>
                    <a:pt x="7467691" y="24130"/>
                  </a:cubicBezTo>
                  <a:cubicBezTo>
                    <a:pt x="7223222" y="25400"/>
                    <a:pt x="3103480" y="29210"/>
                    <a:pt x="2859011" y="29210"/>
                  </a:cubicBezTo>
                  <a:cubicBezTo>
                    <a:pt x="2460619" y="29210"/>
                    <a:pt x="2062226" y="26670"/>
                    <a:pt x="1663833" y="33020"/>
                  </a:cubicBezTo>
                  <a:cubicBezTo>
                    <a:pt x="1455583" y="36830"/>
                    <a:pt x="1256386" y="36830"/>
                    <a:pt x="1057190" y="38100"/>
                  </a:cubicBezTo>
                  <a:cubicBezTo>
                    <a:pt x="713123" y="41910"/>
                    <a:pt x="369057" y="45720"/>
                    <a:pt x="49530" y="50800"/>
                  </a:cubicBezTo>
                  <a:cubicBezTo>
                    <a:pt x="36830" y="50800"/>
                    <a:pt x="34290" y="53340"/>
                    <a:pt x="33020" y="71050"/>
                  </a:cubicBezTo>
                  <a:cubicBezTo>
                    <a:pt x="31750" y="107253"/>
                    <a:pt x="31750" y="143456"/>
                    <a:pt x="30480" y="179660"/>
                  </a:cubicBezTo>
                  <a:cubicBezTo>
                    <a:pt x="29210" y="239998"/>
                    <a:pt x="26670" y="298326"/>
                    <a:pt x="25400" y="358664"/>
                  </a:cubicBezTo>
                  <a:cubicBezTo>
                    <a:pt x="20320" y="423026"/>
                    <a:pt x="26670" y="1995853"/>
                    <a:pt x="29210" y="2060214"/>
                  </a:cubicBezTo>
                  <a:cubicBezTo>
                    <a:pt x="29210" y="2128598"/>
                    <a:pt x="29210" y="2198993"/>
                    <a:pt x="30480" y="2267377"/>
                  </a:cubicBezTo>
                  <a:cubicBezTo>
                    <a:pt x="30480" y="2317659"/>
                    <a:pt x="33020" y="2367941"/>
                    <a:pt x="33020" y="2418224"/>
                  </a:cubicBezTo>
                  <a:cubicBezTo>
                    <a:pt x="33020" y="2472528"/>
                    <a:pt x="33020" y="2526833"/>
                    <a:pt x="31750" y="2579722"/>
                  </a:cubicBezTo>
                  <a:cubicBezTo>
                    <a:pt x="31750" y="2583532"/>
                    <a:pt x="31750" y="2586072"/>
                    <a:pt x="31750" y="2589882"/>
                  </a:cubicBezTo>
                  <a:cubicBezTo>
                    <a:pt x="31750" y="2600042"/>
                    <a:pt x="35560" y="2603852"/>
                    <a:pt x="44450" y="2603852"/>
                  </a:cubicBezTo>
                  <a:cubicBezTo>
                    <a:pt x="106480" y="2603852"/>
                    <a:pt x="233241" y="2605122"/>
                    <a:pt x="350948" y="2605122"/>
                  </a:cubicBezTo>
                  <a:cubicBezTo>
                    <a:pt x="522981" y="2605122"/>
                    <a:pt x="704069" y="2602582"/>
                    <a:pt x="876102" y="2605122"/>
                  </a:cubicBezTo>
                  <a:cubicBezTo>
                    <a:pt x="1156788" y="2608932"/>
                    <a:pt x="1437474" y="2611472"/>
                    <a:pt x="1718160" y="2610202"/>
                  </a:cubicBezTo>
                  <a:cubicBezTo>
                    <a:pt x="1899247" y="2608932"/>
                    <a:pt x="2071281" y="2611472"/>
                    <a:pt x="2252368" y="2611472"/>
                  </a:cubicBezTo>
                  <a:cubicBezTo>
                    <a:pt x="2514945" y="2611472"/>
                    <a:pt x="2777522" y="2610202"/>
                    <a:pt x="3040099" y="2611472"/>
                  </a:cubicBezTo>
                  <a:cubicBezTo>
                    <a:pt x="3429437" y="2612742"/>
                    <a:pt x="7703104" y="2602582"/>
                    <a:pt x="8101498" y="2605122"/>
                  </a:cubicBezTo>
                  <a:cubicBezTo>
                    <a:pt x="8273531" y="2606392"/>
                    <a:pt x="8445564" y="2607662"/>
                    <a:pt x="8608543" y="2607662"/>
                  </a:cubicBezTo>
                  <a:cubicBezTo>
                    <a:pt x="8907338" y="2610202"/>
                    <a:pt x="9197078" y="2606392"/>
                    <a:pt x="9495872" y="2610202"/>
                  </a:cubicBezTo>
                  <a:cubicBezTo>
                    <a:pt x="9740340" y="2612742"/>
                    <a:pt x="9984809" y="2612742"/>
                    <a:pt x="10229277" y="2615282"/>
                  </a:cubicBezTo>
                  <a:cubicBezTo>
                    <a:pt x="10591452" y="2619092"/>
                    <a:pt x="10953627" y="2621632"/>
                    <a:pt x="11315802" y="2622902"/>
                  </a:cubicBezTo>
                  <a:cubicBezTo>
                    <a:pt x="11451618" y="2622902"/>
                    <a:pt x="11485667" y="2621632"/>
                    <a:pt x="11505986" y="2621632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4" name="Freeform 14"/>
          <p:cNvSpPr/>
          <p:nvPr/>
        </p:nvSpPr>
        <p:spPr>
          <a:xfrm rot="2854810">
            <a:off x="14028697" y="1630017"/>
            <a:ext cx="3858692" cy="3858692"/>
          </a:xfrm>
          <a:custGeom>
            <a:avLst/>
            <a:gdLst/>
            <a:ahLst/>
            <a:cxnLst/>
            <a:rect l="l" t="t" r="r" b="b"/>
            <a:pathLst>
              <a:path w="3858692" h="3858692">
                <a:moveTo>
                  <a:pt x="0" y="0"/>
                </a:moveTo>
                <a:lnTo>
                  <a:pt x="3858692" y="0"/>
                </a:lnTo>
                <a:lnTo>
                  <a:pt x="3858692" y="3858692"/>
                </a:lnTo>
                <a:lnTo>
                  <a:pt x="0" y="38586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5" name="Freeform 15"/>
          <p:cNvSpPr/>
          <p:nvPr/>
        </p:nvSpPr>
        <p:spPr>
          <a:xfrm flipH="1">
            <a:off x="904585" y="20229382"/>
            <a:ext cx="6048000" cy="2309236"/>
          </a:xfrm>
          <a:custGeom>
            <a:avLst/>
            <a:gdLst/>
            <a:ahLst/>
            <a:cxnLst/>
            <a:rect l="l" t="t" r="r" b="b"/>
            <a:pathLst>
              <a:path w="6048000" h="2309236">
                <a:moveTo>
                  <a:pt x="6048000" y="0"/>
                </a:moveTo>
                <a:lnTo>
                  <a:pt x="0" y="0"/>
                </a:lnTo>
                <a:lnTo>
                  <a:pt x="0" y="2309236"/>
                </a:lnTo>
                <a:lnTo>
                  <a:pt x="6048000" y="2309236"/>
                </a:lnTo>
                <a:lnTo>
                  <a:pt x="604800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6" name="Freeform 16"/>
          <p:cNvSpPr/>
          <p:nvPr/>
        </p:nvSpPr>
        <p:spPr>
          <a:xfrm>
            <a:off x="0" y="-52704"/>
            <a:ext cx="3274681" cy="3274681"/>
          </a:xfrm>
          <a:custGeom>
            <a:avLst/>
            <a:gdLst/>
            <a:ahLst/>
            <a:cxnLst/>
            <a:rect l="l" t="t" r="r" b="b"/>
            <a:pathLst>
              <a:path w="3274681" h="3274681">
                <a:moveTo>
                  <a:pt x="0" y="0"/>
                </a:moveTo>
                <a:lnTo>
                  <a:pt x="3274681" y="0"/>
                </a:lnTo>
                <a:lnTo>
                  <a:pt x="3274681" y="3274681"/>
                </a:lnTo>
                <a:lnTo>
                  <a:pt x="0" y="3274681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7" name="Freeform 17"/>
          <p:cNvSpPr/>
          <p:nvPr/>
        </p:nvSpPr>
        <p:spPr>
          <a:xfrm>
            <a:off x="11757175" y="5842"/>
            <a:ext cx="3323939" cy="3216135"/>
          </a:xfrm>
          <a:custGeom>
            <a:avLst/>
            <a:gdLst/>
            <a:ahLst/>
            <a:cxnLst/>
            <a:rect l="l" t="t" r="r" b="b"/>
            <a:pathLst>
              <a:path w="3323939" h="3216135">
                <a:moveTo>
                  <a:pt x="0" y="0"/>
                </a:moveTo>
                <a:lnTo>
                  <a:pt x="3323939" y="0"/>
                </a:lnTo>
                <a:lnTo>
                  <a:pt x="3323939" y="3216136"/>
                </a:lnTo>
                <a:lnTo>
                  <a:pt x="0" y="3216136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8" name="Freeform 18"/>
          <p:cNvSpPr/>
          <p:nvPr/>
        </p:nvSpPr>
        <p:spPr>
          <a:xfrm rot="-10800000">
            <a:off x="12598705" y="18243672"/>
            <a:ext cx="2593956" cy="3274682"/>
          </a:xfrm>
          <a:custGeom>
            <a:avLst/>
            <a:gdLst/>
            <a:ahLst/>
            <a:cxnLst/>
            <a:rect l="l" t="t" r="r" b="b"/>
            <a:pathLst>
              <a:path w="4186256" h="4186256">
                <a:moveTo>
                  <a:pt x="0" y="0"/>
                </a:moveTo>
                <a:lnTo>
                  <a:pt x="4186256" y="0"/>
                </a:lnTo>
                <a:lnTo>
                  <a:pt x="4186256" y="4186257"/>
                </a:lnTo>
                <a:lnTo>
                  <a:pt x="0" y="418625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19" name="TextBox 19"/>
          <p:cNvSpPr txBox="1"/>
          <p:nvPr/>
        </p:nvSpPr>
        <p:spPr>
          <a:xfrm>
            <a:off x="4101007" y="880732"/>
            <a:ext cx="7158196" cy="8984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79"/>
              </a:lnSpc>
            </a:pPr>
            <a:r>
              <a:rPr lang="en-US" sz="63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TÍTULO 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560614" y="1854388"/>
            <a:ext cx="5135744" cy="647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99"/>
              </a:lnSpc>
            </a:pPr>
            <a:r>
              <a:rPr lang="en-US" sz="39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Autores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285878" y="3770827"/>
            <a:ext cx="3640140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</a:pPr>
            <a:r>
              <a:rPr lang="en-US" sz="37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INTRODUÇÃO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692398" y="4438733"/>
            <a:ext cx="5451484" cy="15827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199"/>
              </a:lnSpc>
            </a:pPr>
            <a:r>
              <a:rPr lang="en-US" sz="2999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CONTEXTUALIZAÇÃO, OBJETIVOS E JUSTIFICATIVA DO TEMA.</a:t>
            </a:r>
          </a:p>
        </p:txBody>
      </p:sp>
      <p:sp>
        <p:nvSpPr>
          <p:cNvPr id="23" name="Freeform 23"/>
          <p:cNvSpPr/>
          <p:nvPr/>
        </p:nvSpPr>
        <p:spPr>
          <a:xfrm rot="-5400000">
            <a:off x="-222567" y="18369463"/>
            <a:ext cx="3274681" cy="3023100"/>
          </a:xfrm>
          <a:custGeom>
            <a:avLst/>
            <a:gdLst/>
            <a:ahLst/>
            <a:cxnLst/>
            <a:rect l="l" t="t" r="r" b="b"/>
            <a:pathLst>
              <a:path w="4186256" h="4186256">
                <a:moveTo>
                  <a:pt x="0" y="0"/>
                </a:moveTo>
                <a:lnTo>
                  <a:pt x="4186257" y="0"/>
                </a:lnTo>
                <a:lnTo>
                  <a:pt x="4186257" y="4186257"/>
                </a:lnTo>
                <a:lnTo>
                  <a:pt x="0" y="418625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24" name="TextBox 24"/>
          <p:cNvSpPr txBox="1"/>
          <p:nvPr/>
        </p:nvSpPr>
        <p:spPr>
          <a:xfrm>
            <a:off x="962476" y="9385965"/>
            <a:ext cx="4286944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</a:pPr>
            <a:r>
              <a:rPr lang="en-US" sz="37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METODOLOGIA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692398" y="10194542"/>
            <a:ext cx="5451484" cy="17707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85"/>
              </a:lnSpc>
            </a:pPr>
            <a:r>
              <a:rPr lang="en-US" sz="3346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APRESENTAR  COMO FOI REALIZADA CADA ETAPA  DA PESQUISA.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132201" y="3631014"/>
            <a:ext cx="4286944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</a:pPr>
            <a:r>
              <a:rPr lang="en-US" sz="37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RESULTADOS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7846724" y="4354307"/>
            <a:ext cx="5947893" cy="41816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85"/>
              </a:lnSpc>
            </a:pPr>
            <a:r>
              <a:rPr lang="en-US" sz="3346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APRESENTAR  OS RESULTADOS ALCANÇADOS DE ACORDO COM OS OBJETIVOS DA PESQUISA. </a:t>
            </a:r>
            <a:r>
              <a:rPr lang="en-US" sz="3346" b="1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PODEM SER ACRESCENTADAS IMAGENS.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7344560" y="9385965"/>
            <a:ext cx="6805963" cy="571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</a:pPr>
            <a:r>
              <a:rPr lang="en-US" sz="3799" b="1" dirty="0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CONSIDERAÇÕES FINAIS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7558814" y="9972065"/>
            <a:ext cx="6161873" cy="23734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685"/>
              </a:lnSpc>
            </a:pPr>
            <a:r>
              <a:rPr lang="en-US" sz="3346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APRESENTAR AS CONCLUSÕES ALCANÇADAS E POSSIBILIDADES FUTURAS DA PESQUISA.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054814" y="17681210"/>
            <a:ext cx="4602642" cy="619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59"/>
              </a:lnSpc>
            </a:pPr>
            <a:r>
              <a:rPr lang="en-US" sz="3799" b="1">
                <a:solidFill>
                  <a:srgbClr val="1F5189"/>
                </a:solidFill>
                <a:latin typeface="Telegraf Bold"/>
                <a:ea typeface="Telegraf Bold"/>
                <a:cs typeface="Telegraf Bold"/>
                <a:sym typeface="Telegraf Bold"/>
              </a:rPr>
              <a:t> REFERÊNCIAS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105948" y="18385340"/>
            <a:ext cx="9080728" cy="565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685"/>
              </a:lnSpc>
            </a:pPr>
            <a:r>
              <a:rPr lang="en-US" sz="3346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 </a:t>
            </a:r>
            <a:r>
              <a:rPr lang="en-US" sz="2000" dirty="0">
                <a:solidFill>
                  <a:srgbClr val="4B4B4B"/>
                </a:solidFill>
                <a:latin typeface="Telegraf"/>
                <a:ea typeface="Telegraf"/>
                <a:cs typeface="Telegraf"/>
                <a:sym typeface="Telegraf"/>
              </a:rPr>
              <a:t>LISTA DOS AUTORES CITADOS NA PESQUISA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66</Words>
  <Application>Microsoft Office PowerPoint</Application>
  <PresentationFormat>Personalizar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Telegraf</vt:lpstr>
      <vt:lpstr>Telegraf Bold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Cartaz educacional vertical alfabetização digital e bem-estar ilustrativo digital em verde, laranja e amarelo</dc:title>
  <cp:lastModifiedBy>Pontes Teixeira</cp:lastModifiedBy>
  <cp:revision>3</cp:revision>
  <dcterms:created xsi:type="dcterms:W3CDTF">2006-08-16T00:00:00Z</dcterms:created>
  <dcterms:modified xsi:type="dcterms:W3CDTF">2025-10-12T22:59:53Z</dcterms:modified>
  <dc:identifier>DAG1nmbh-2c</dc:identifier>
</cp:coreProperties>
</file>